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684" r:id="rId3"/>
    <p:sldMasterId id="2147483660" r:id="rId4"/>
  </p:sldMasterIdLst>
  <p:handoutMasterIdLst>
    <p:handoutMasterId r:id="rId12"/>
  </p:handoutMasterIdLst>
  <p:sldIdLst>
    <p:sldId id="302" r:id="rId5"/>
    <p:sldId id="528" r:id="rId6"/>
    <p:sldId id="527" r:id="rId7"/>
    <p:sldId id="530" r:id="rId8"/>
    <p:sldId id="526" r:id="rId9"/>
    <p:sldId id="529" r:id="rId10"/>
    <p:sldId id="52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CCA4"/>
    <a:srgbClr val="4C0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694" autoAdjust="0"/>
  </p:normalViewPr>
  <p:slideViewPr>
    <p:cSldViewPr snapToGrid="0">
      <p:cViewPr>
        <p:scale>
          <a:sx n="75" d="100"/>
          <a:sy n="75" d="100"/>
        </p:scale>
        <p:origin x="-17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D01D8-B925-FB4A-A1BB-C5461BDB293C}" type="datetimeFigureOut">
              <a:rPr lang="en-US" smtClean="0"/>
              <a:t>8/08/17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E533A-E4B7-C944-AF9C-2AA4FDA37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40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29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739" y="3729040"/>
            <a:ext cx="3217333" cy="1029229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50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087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8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9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6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3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0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8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7647"/>
            <a:ext cx="8229600" cy="2988516"/>
          </a:xfr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90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74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4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76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13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89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109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28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354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873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4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19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654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8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883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570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612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6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88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798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6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46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739" y="3729040"/>
            <a:ext cx="3217333" cy="1029229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0524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08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74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30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147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2940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6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739" y="3729040"/>
            <a:ext cx="3217333" cy="10292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47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5739" y="3729040"/>
            <a:ext cx="3217333" cy="1029229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9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4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6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 userDrawn="1"/>
        </p:nvCxnSpPr>
        <p:spPr>
          <a:xfrm flipV="1">
            <a:off x="-203200" y="1"/>
            <a:ext cx="9486900" cy="13131"/>
          </a:xfrm>
          <a:prstGeom prst="line">
            <a:avLst/>
          </a:prstGeom>
          <a:ln w="635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-194733" y="1540934"/>
            <a:ext cx="9503833" cy="12701"/>
          </a:xfrm>
          <a:prstGeom prst="line">
            <a:avLst/>
          </a:prstGeom>
          <a:ln w="1111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IH_hor_logo_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246" y="319541"/>
            <a:ext cx="3249220" cy="967392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23334" y="254001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Open Sans"/>
                <a:cs typeface="Open Sans"/>
              </a:rPr>
              <a:t>Your logo here</a:t>
            </a:r>
            <a:endParaRPr lang="en-US" dirty="0" smtClean="0">
              <a:latin typeface="Open Sans"/>
              <a:cs typeface="Open Sans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438400" y="592667"/>
            <a:ext cx="2827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"/>
                <a:cs typeface="Open Sans"/>
              </a:rPr>
              <a:t>Optional title here</a:t>
            </a:r>
            <a:endParaRPr lang="en-US" sz="2400" dirty="0" smtClean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5630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036B6-829E-234A-A69D-C62855102110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1322A-30A2-6946-9DC2-261F0542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7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91203-2A03-0648-9C92-E5FF73424428}" type="datetimeFigureOut">
              <a:rPr lang="en-US" smtClean="0"/>
              <a:t>8/08/17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8CF71-2EC9-DC4C-8C14-A59E16C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7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KInd touch 1600px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6718"/>
            <a:ext cx="9144000" cy="60979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909" y="1672935"/>
            <a:ext cx="5310524" cy="1677392"/>
          </a:xfrm>
        </p:spPr>
        <p:txBody>
          <a:bodyPr>
            <a:noAutofit/>
          </a:bodyPr>
          <a:lstStyle/>
          <a:p>
            <a:pPr algn="l"/>
            <a:r>
              <a:rPr lang="en-US" sz="4000" i="1" dirty="0" smtClean="0">
                <a:solidFill>
                  <a:srgbClr val="09CCA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TITLE</a:t>
            </a:r>
            <a:endParaRPr lang="en-US" sz="3600" i="1" dirty="0">
              <a:solidFill>
                <a:srgbClr val="09CCA4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9471" y="5418892"/>
            <a:ext cx="4167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Presenter name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Open Sans"/>
              <a:cs typeface="Open San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01319" y="2960717"/>
            <a:ext cx="5310524" cy="167739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i="1" dirty="0" smtClean="0">
                <a:solidFill>
                  <a:srgbClr val="09CCA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Subtitle</a:t>
            </a:r>
            <a:endParaRPr lang="en-US" sz="3600" i="1" dirty="0">
              <a:solidFill>
                <a:srgbClr val="09CCA4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03606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348945130_f46251153a_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0200"/>
            <a:ext cx="9144000" cy="6098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2150533"/>
            <a:ext cx="8229600" cy="2552699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critical importance of compassion in patient care</a:t>
            </a:r>
            <a:endParaRPr lang="en-US" sz="40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0" y="5516033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Presenter</a:t>
            </a:r>
            <a:endParaRPr lang="en-US" sz="2400" b="1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847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ppy doctor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09" y="1616477"/>
            <a:ext cx="10513304" cy="6020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412" y="2310409"/>
            <a:ext cx="5760640" cy="940791"/>
          </a:xfrm>
        </p:spPr>
        <p:txBody>
          <a:bodyPr>
            <a:noAutofit/>
          </a:bodyPr>
          <a:lstStyle/>
          <a:p>
            <a:pPr algn="l"/>
            <a:r>
              <a:rPr lang="en-US" sz="8000" i="1" dirty="0" smtClean="0">
                <a:solidFill>
                  <a:srgbClr val="09CCA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Title</a:t>
            </a:r>
            <a:endParaRPr lang="en-US" sz="8000" i="1" dirty="0">
              <a:solidFill>
                <a:srgbClr val="09CCA4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5085185"/>
            <a:ext cx="4725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Presenter</a:t>
            </a:r>
            <a:endParaRPr lang="en-US" sz="2000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054240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uiding hand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62100"/>
            <a:ext cx="10998200" cy="59712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91608"/>
            <a:ext cx="4762500" cy="1677392"/>
          </a:xfrm>
        </p:spPr>
        <p:txBody>
          <a:bodyPr>
            <a:noAutofit/>
          </a:bodyPr>
          <a:lstStyle/>
          <a:p>
            <a:pPr algn="l"/>
            <a:r>
              <a:rPr lang="en-US" sz="3200" i="1" dirty="0" smtClean="0">
                <a:solidFill>
                  <a:srgbClr val="09CCA4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The heart of healing – a compassionate approach to mental illness</a:t>
            </a:r>
            <a:endParaRPr lang="en-US" sz="3200" i="1" dirty="0">
              <a:solidFill>
                <a:srgbClr val="09CCA4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Open Sans"/>
              <a:cs typeface="Open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504" y="5953318"/>
            <a:ext cx="41679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Dr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 Robin Youngson</a:t>
            </a:r>
            <a:br>
              <a:rPr lang="en-US" sz="20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</a:br>
            <a:r>
              <a:rPr lang="en-US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Open Sans"/>
                <a:cs typeface="Open Sans"/>
              </a:rPr>
              <a:t>Co-Founder of Hearts in Healthcare</a:t>
            </a:r>
            <a:endParaRPr lang="en-US" dirty="0">
              <a:solidFill>
                <a:srgbClr val="FF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17677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ing doctors hands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98261"/>
            <a:ext cx="9144000" cy="60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0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H web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666" y="1734404"/>
            <a:ext cx="7501467" cy="483538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155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h new logo vertic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1222" y="2093972"/>
            <a:ext cx="2411658" cy="2177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2001" y="5069956"/>
            <a:ext cx="543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hearts</a:t>
            </a:r>
            <a:r>
              <a:rPr lang="en-US" sz="2400" b="1" dirty="0" err="1" smtClean="0">
                <a:solidFill>
                  <a:srgbClr val="FF6600"/>
                </a:solidFill>
              </a:rPr>
              <a:t>in</a:t>
            </a:r>
            <a:r>
              <a:rPr lang="en-US" sz="2400" b="1" dirty="0" err="1" smtClean="0"/>
              <a:t>healthcare.com</a:t>
            </a:r>
            <a:endParaRPr lang="en-US" sz="2400" b="1" dirty="0" smtClean="0"/>
          </a:p>
          <a:p>
            <a:pPr algn="ctr"/>
            <a:r>
              <a:rPr lang="en-US" sz="2400" b="1" dirty="0" err="1" smtClean="0"/>
              <a:t>robin@heartsinhealthcare.com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1770" y="4387582"/>
            <a:ext cx="836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en Sans"/>
                <a:cs typeface="Open Sans"/>
              </a:rPr>
              <a:t>{</a:t>
            </a:r>
            <a:r>
              <a:rPr lang="en-US" sz="2400" i="1" dirty="0" smtClean="0">
                <a:latin typeface="Open Sans"/>
                <a:cs typeface="Open Sans"/>
              </a:rPr>
              <a:t>the movement for human-</a:t>
            </a:r>
            <a:r>
              <a:rPr lang="en-US" sz="2400" i="1" dirty="0" err="1" smtClean="0">
                <a:latin typeface="Open Sans"/>
                <a:cs typeface="Open Sans"/>
              </a:rPr>
              <a:t>centred</a:t>
            </a:r>
            <a:r>
              <a:rPr lang="en-US" sz="2400" i="1" dirty="0" smtClean="0">
                <a:latin typeface="Open Sans"/>
                <a:cs typeface="Open Sans"/>
              </a:rPr>
              <a:t> healthcare</a:t>
            </a:r>
            <a:r>
              <a:rPr lang="en-US" sz="2400" dirty="0" smtClean="0">
                <a:latin typeface="Open Sans"/>
                <a:cs typeface="Open Sans"/>
              </a:rPr>
              <a:t>}</a:t>
            </a:r>
            <a:endParaRPr lang="en-US" sz="24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57593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Open Sans"/>
            <a:cs typeface="Open San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30371</TotalTime>
  <Words>42</Words>
  <Application>Microsoft Macintosh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Office Theme</vt:lpstr>
      <vt:lpstr>2_Office Theme</vt:lpstr>
      <vt:lpstr>Custom Design</vt:lpstr>
      <vt:lpstr>1_Office Theme</vt:lpstr>
      <vt:lpstr>TITLE</vt:lpstr>
      <vt:lpstr>The critical importance of compassion in patient care</vt:lpstr>
      <vt:lpstr>Title</vt:lpstr>
      <vt:lpstr>The heart of healing – a compassionate approach to mental illness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Nandini Nair</dc:creator>
  <cp:lastModifiedBy>Robin Youngson</cp:lastModifiedBy>
  <cp:revision>362</cp:revision>
  <dcterms:created xsi:type="dcterms:W3CDTF">2013-05-03T05:45:09Z</dcterms:created>
  <dcterms:modified xsi:type="dcterms:W3CDTF">2017-08-08T08:52:51Z</dcterms:modified>
</cp:coreProperties>
</file>